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Radley" charset="1" panose="00000500000000000000"/>
      <p:regular r:id="rId7"/>
    </p:embeddedFont>
    <p:embeddedFont>
      <p:font typeface="Brittany" charset="1" panose="00000000000000000000"/>
      <p:regular r:id="rId8"/>
    </p:embeddedFont>
    <p:embeddedFont>
      <p:font typeface="Tenor Sans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56" t="-260" r="-63156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86406" y="1980040"/>
            <a:ext cx="13887988" cy="11318710"/>
          </a:xfrm>
          <a:custGeom>
            <a:avLst/>
            <a:gdLst/>
            <a:ahLst/>
            <a:cxnLst/>
            <a:rect r="r" b="b" t="t" l="l"/>
            <a:pathLst>
              <a:path h="11318710" w="13887988">
                <a:moveTo>
                  <a:pt x="0" y="0"/>
                </a:moveTo>
                <a:lnTo>
                  <a:pt x="13887988" y="0"/>
                </a:lnTo>
                <a:lnTo>
                  <a:pt x="13887988" y="11318710"/>
                </a:lnTo>
                <a:lnTo>
                  <a:pt x="0" y="11318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788388" y="12860600"/>
            <a:ext cx="21684023" cy="3857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08"/>
              </a:lnSpc>
              <a:spcBef>
                <a:spcPct val="0"/>
              </a:spcBef>
            </a:pPr>
            <a:r>
              <a:rPr lang="en-US" sz="22720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GRADUATION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42039" y="16426915"/>
            <a:ext cx="12976722" cy="268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27"/>
              </a:lnSpc>
              <a:spcBef>
                <a:spcPct val="0"/>
              </a:spcBef>
            </a:pPr>
            <a:r>
              <a:rPr lang="en-US" sz="16019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CEREMONY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91538" y="21710615"/>
            <a:ext cx="18392430" cy="9972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34"/>
              </a:lnSpc>
            </a:pPr>
            <a:r>
              <a:rPr lang="en-US" sz="28881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Class of</a:t>
            </a:r>
            <a:r>
              <a:rPr lang="en-US" sz="28881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 </a:t>
            </a:r>
          </a:p>
          <a:p>
            <a:pPr algn="ctr">
              <a:lnSpc>
                <a:spcPts val="40434"/>
              </a:lnSpc>
            </a:pPr>
            <a:r>
              <a:rPr lang="en-US" sz="28881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2024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34329" y="37170871"/>
            <a:ext cx="18306846" cy="1217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74"/>
              </a:lnSpc>
            </a:pPr>
            <a:r>
              <a:rPr lang="en-US" sz="7124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123 Anywhere St., Any City, ST 12345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881977" y="39389759"/>
            <a:ext cx="6466608" cy="1168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74"/>
              </a:lnSpc>
            </a:pPr>
            <a:r>
              <a:rPr lang="en-US" sz="7124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+123-456-7890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26920" y="39389759"/>
            <a:ext cx="2916632" cy="1168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974"/>
              </a:lnSpc>
            </a:pPr>
            <a:r>
              <a:rPr lang="en-US" sz="7124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RSVP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273020" y="32198250"/>
            <a:ext cx="12429466" cy="2730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18"/>
              </a:lnSpc>
            </a:pPr>
            <a:r>
              <a:rPr lang="en-US" sz="16084" spc="2702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01.07.2024</a:t>
            </a:r>
          </a:p>
        </p:txBody>
      </p:sp>
      <p:sp>
        <p:nvSpPr>
          <p:cNvPr name="AutoShape 11" id="11"/>
          <p:cNvSpPr/>
          <p:nvPr/>
        </p:nvSpPr>
        <p:spPr>
          <a:xfrm>
            <a:off x="8273020" y="35657150"/>
            <a:ext cx="1232647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8376010" y="32481191"/>
            <a:ext cx="1232647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DAGyZn4AVR0</dc:identifier>
  <dcterms:modified xsi:type="dcterms:W3CDTF">2011-08-01T06:04:30Z</dcterms:modified>
  <cp:revision>1</cp:revision>
  <dc:title>Black and Yellow Grunge Graduation Invitation (32 x 48 英寸)</dc:title>
</cp:coreProperties>
</file>